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39" d="100"/>
          <a:sy n="39" d="100"/>
        </p:scale>
        <p:origin x="193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BDDD-CF20-452A-9ADE-DB2EA025D8A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293F-7CF8-4893-A807-618C3B09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74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BDDD-CF20-452A-9ADE-DB2EA025D8A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293F-7CF8-4893-A807-618C3B09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0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BDDD-CF20-452A-9ADE-DB2EA025D8A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293F-7CF8-4893-A807-618C3B09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2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BDDD-CF20-452A-9ADE-DB2EA025D8A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293F-7CF8-4893-A807-618C3B09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9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BDDD-CF20-452A-9ADE-DB2EA025D8A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293F-7CF8-4893-A807-618C3B09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2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BDDD-CF20-452A-9ADE-DB2EA025D8A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293F-7CF8-4893-A807-618C3B09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8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BDDD-CF20-452A-9ADE-DB2EA025D8A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293F-7CF8-4893-A807-618C3B09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5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BDDD-CF20-452A-9ADE-DB2EA025D8A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293F-7CF8-4893-A807-618C3B09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0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BDDD-CF20-452A-9ADE-DB2EA025D8A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293F-7CF8-4893-A807-618C3B09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BDDD-CF20-452A-9ADE-DB2EA025D8A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293F-7CF8-4893-A807-618C3B09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BDDD-CF20-452A-9ADE-DB2EA025D8A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293F-7CF8-4893-A807-618C3B09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8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9BDDD-CF20-452A-9ADE-DB2EA025D8A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8293F-7CF8-4893-A807-618C3B09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85336" y="180476"/>
            <a:ext cx="5775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012" r="17842"/>
          <a:stretch/>
        </p:blipFill>
        <p:spPr>
          <a:xfrm rot="16200000">
            <a:off x="3092390" y="-856340"/>
            <a:ext cx="5956479" cy="94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8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205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2023-03-27T15:23:28Z</dcterms:created>
  <dcterms:modified xsi:type="dcterms:W3CDTF">2023-03-27T15:23:53Z</dcterms:modified>
</cp:coreProperties>
</file>